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28.07.2016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28.07.2016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28.07.2016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28.07.2016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28.07.2016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28.07.2016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28.07.2016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044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258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0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82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7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19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364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Екран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Admin</cp:lastModifiedBy>
  <cp:revision>2</cp:revision>
  <dcterms:created xsi:type="dcterms:W3CDTF">2010-02-23T11:30:32Z</dcterms:created>
  <dcterms:modified xsi:type="dcterms:W3CDTF">2016-07-27T21:13:45Z</dcterms:modified>
</cp:coreProperties>
</file>